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58" r:id="rId11"/>
    <p:sldId id="263" r:id="rId12"/>
    <p:sldId id="264" r:id="rId13"/>
    <p:sldId id="265" r:id="rId14"/>
  </p:sldIdLst>
  <p:sldSz cx="12192000" cy="6858000"/>
  <p:notesSz cx="6858000" cy="9144000"/>
  <p:embeddedFontLs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50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A6"/>
    <a:srgbClr val="F8F8F8"/>
    <a:srgbClr val="E6E6E6"/>
    <a:srgbClr val="666666"/>
    <a:srgbClr val="33363B"/>
    <a:srgbClr val="0495FE"/>
    <a:srgbClr val="12A7E1"/>
    <a:srgbClr val="4EC1B2"/>
    <a:srgbClr val="FF9D4C"/>
    <a:srgbClr val="F9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443" autoAdjust="0"/>
  </p:normalViewPr>
  <p:slideViewPr>
    <p:cSldViewPr snapToGrid="0">
      <p:cViewPr varScale="1">
        <p:scale>
          <a:sx n="88" d="100"/>
          <a:sy n="88" d="100"/>
        </p:scale>
        <p:origin x="13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37ED-90F5-4EAF-98A6-55B7F0E1EFCE}" type="datetimeFigureOut">
              <a:rPr lang="en-IN" smtClean="0"/>
              <a:t>19-04-2018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1C63-4A19-4F29-92CF-3B41E46C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18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BC237-54E6-445A-A7FA-512DE34CCA1B}" type="datetimeFigureOut">
              <a:rPr lang="en-IN" smtClean="0"/>
              <a:t>19-04-2018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EEA90-197E-479D-89C5-AF38B411E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9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5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EEA90-197E-479D-89C5-AF38B411E33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87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0875" y="653143"/>
            <a:ext cx="199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E78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100097" y="3208333"/>
            <a:ext cx="2509200" cy="2507576"/>
            <a:chOff x="1118723" y="2803638"/>
            <a:chExt cx="2509200" cy="2507576"/>
          </a:xfrm>
        </p:grpSpPr>
        <p:sp>
          <p:nvSpPr>
            <p:cNvPr id="45" name="Donut 44"/>
            <p:cNvSpPr/>
            <p:nvPr/>
          </p:nvSpPr>
          <p:spPr>
            <a:xfrm>
              <a:off x="1118723" y="2803638"/>
              <a:ext cx="2509200" cy="2507576"/>
            </a:xfrm>
            <a:prstGeom prst="donut">
              <a:avLst>
                <a:gd name="adj" fmla="val 12578"/>
              </a:avLst>
            </a:prstGeom>
            <a:solidFill>
              <a:srgbClr val="EE7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6" name="Donut 45"/>
            <p:cNvSpPr/>
            <p:nvPr userDrawn="1"/>
          </p:nvSpPr>
          <p:spPr>
            <a:xfrm>
              <a:off x="2751493" y="2892222"/>
              <a:ext cx="597600" cy="597251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" y="285596"/>
            <a:ext cx="2683310" cy="3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3" name="Title 1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49" y="146761"/>
            <a:ext cx="1394902" cy="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7606"/>
            <a:ext cx="10515600" cy="46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D173E30-8D43-43BA-9C8B-0C6B0D93C55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0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ovai.visualstudio.com/_git/Kovai.Librar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vailtd.sharepoint.com/sites/Engineering360/_layouts/OneNote.aspx?id=%2Fsites%2FEngineering360%2FShared%20Documents%2FGeneral%2FEngineering360&amp;wd=target%28Engineering%20Practices.one%7CEDF55FE8-0927-4762-B9D9-A1EDE088030A%2FCode%20review%20guidelines%7CC8FE7C44-E926-4E6A-8493-A65DC8841947%2F%29" TargetMode="External"/><Relationship Id="rId2" Type="http://schemas.openxmlformats.org/officeDocument/2006/relationships/hyperlink" Target="https://kovailtd.sharepoint.com/sites/Engineering360/_layouts/OneNote.aspx?id=%2Fsites%2FEngineering360%2FShared%20Documents%2FGeneral%2FEngineering360&amp;wd=target%28Engineering%20Practices.one%7CEDF55FE8-0927-4762-B9D9-A1EDE088030A%2FCoding%20Practices%7CA77FD301-5692-4D03-9866-E0322EECC953%2F%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65816" y="3475638"/>
            <a:ext cx="8157009" cy="2783647"/>
            <a:chOff x="3797732" y="3844075"/>
            <a:chExt cx="8157009" cy="1431688"/>
          </a:xfrm>
        </p:grpSpPr>
        <p:sp>
          <p:nvSpPr>
            <p:cNvPr id="6" name="TextBox 5"/>
            <p:cNvSpPr txBox="1"/>
            <p:nvPr/>
          </p:nvSpPr>
          <p:spPr>
            <a:xfrm>
              <a:off x="3917475" y="4606550"/>
              <a:ext cx="5982661" cy="2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Umamaheswaran (UMW360)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17475" y="4875653"/>
              <a:ext cx="732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BizTalk360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7732" y="3844075"/>
              <a:ext cx="8157009" cy="1187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Engineering Practices – Part I</a:t>
              </a:r>
            </a:p>
            <a:p>
              <a:r>
                <a:rPr lang="en-IN" sz="3600" b="1" dirty="0" err="1">
                  <a:solidFill>
                    <a:srgbClr val="505050"/>
                  </a:solidFill>
                  <a:ea typeface="Lato" panose="020F0502020204030203" pitchFamily="34" charset="0"/>
                  <a:cs typeface="Segoe UI" panose="020B0502040204020203" pitchFamily="34" charset="0"/>
                </a:rPr>
                <a:t>Kovai.Library</a:t>
              </a:r>
              <a:endParaRPr lang="en-IN" sz="3600" b="1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  <a:p>
              <a:endParaRPr lang="en-IN" sz="3600" b="1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  <a:p>
              <a:endParaRPr lang="en-IN" sz="3600" b="1" dirty="0">
                <a:solidFill>
                  <a:srgbClr val="505050"/>
                </a:solidFill>
                <a:ea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8" name="Picture 4" descr="https://www.techmeet360.com/wp-content/uploads/2017/07/umamaheswar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98840" y="3666115"/>
            <a:ext cx="1558689" cy="1562400"/>
          </a:xfrm>
          <a:prstGeom prst="flowChartConnector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7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DF3CE3-E0C1-4752-8C0E-A1901D3B8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https://kovai.visualstudio.com/_git/Kovai.Library</a:t>
            </a:r>
            <a:endParaRPr lang="en-US" dirty="0"/>
          </a:p>
          <a:p>
            <a:r>
              <a:rPr lang="en-US" dirty="0"/>
              <a:t>Git Flow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97C96-6267-4229-B84C-7101DA154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151E5E-FD44-4874-9928-69D6E0B0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contribute?</a:t>
            </a:r>
          </a:p>
        </p:txBody>
      </p:sp>
    </p:spTree>
    <p:extLst>
      <p:ext uri="{BB962C8B-B14F-4D97-AF65-F5344CB8AC3E}">
        <p14:creationId xmlns:p14="http://schemas.microsoft.com/office/powerpoint/2010/main" val="17286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2F65AE-2285-438B-85D2-68C558AE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lvl="1" indent="0" algn="ctr">
              <a:buNone/>
            </a:pPr>
            <a:r>
              <a:rPr lang="en-US" sz="2800" i="1" dirty="0"/>
              <a:t>Why do we </a:t>
            </a:r>
            <a:r>
              <a:rPr lang="en-US" sz="2800" b="1" i="1" dirty="0"/>
              <a:t>never</a:t>
            </a:r>
            <a:r>
              <a:rPr lang="en-US" sz="2800" i="1" dirty="0"/>
              <a:t> have time to </a:t>
            </a:r>
            <a:r>
              <a:rPr lang="en-US" sz="2800" b="1" i="1" dirty="0"/>
              <a:t>do it right</a:t>
            </a:r>
            <a:r>
              <a:rPr lang="en-US" sz="2800" i="1" dirty="0"/>
              <a:t>, but </a:t>
            </a:r>
            <a:r>
              <a:rPr lang="en-US" sz="2800" b="1" i="1" dirty="0"/>
              <a:t>always</a:t>
            </a:r>
            <a:r>
              <a:rPr lang="en-US" sz="2800" i="1" dirty="0"/>
              <a:t> have time to </a:t>
            </a:r>
            <a:r>
              <a:rPr lang="en-US" sz="2800" b="1" i="1" dirty="0"/>
              <a:t>DO IT OVER</a:t>
            </a:r>
            <a:r>
              <a:rPr lang="en-US" sz="2800" i="1" dirty="0"/>
              <a:t>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AF5C0-C0A8-4CDE-B9A3-75D977FFA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9E89E4-3E07-4941-80D3-3D0C64A8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7EBC81-86D7-4821-9E35-CC5E1735A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Practices</a:t>
            </a:r>
          </a:p>
          <a:p>
            <a:r>
              <a:rPr lang="en-US" dirty="0"/>
              <a:t>Agile Practices</a:t>
            </a:r>
          </a:p>
          <a:p>
            <a:r>
              <a:rPr lang="en-US" dirty="0"/>
              <a:t>Design Thinking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5C2A2-7ADE-494E-AED8-4C2BFDC92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D08436-B111-41B0-981E-210A8ADC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118583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609B41-8A97-406E-BEB8-32860F05A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Coding Practices</a:t>
            </a:r>
            <a:endParaRPr lang="en-US" dirty="0"/>
          </a:p>
          <a:p>
            <a:r>
              <a:rPr lang="en-US" dirty="0">
                <a:hlinkClick r:id="rId3"/>
              </a:rPr>
              <a:t>Code Review Guidelines</a:t>
            </a:r>
            <a:endParaRPr lang="en-US" dirty="0"/>
          </a:p>
          <a:p>
            <a:r>
              <a:rPr lang="en-US" dirty="0"/>
              <a:t>Code Analysis</a:t>
            </a:r>
          </a:p>
          <a:p>
            <a:r>
              <a:rPr lang="en-US" dirty="0"/>
              <a:t>CI/CD</a:t>
            </a:r>
          </a:p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B9CC2-FAF2-4D32-B0B2-D5D5D48DC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7279C1-707C-491E-A129-8A92C79D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49379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F37B1C-165F-4093-BE90-5F0BBD9D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93" y="489857"/>
            <a:ext cx="7964807" cy="54258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73272-EA92-453F-8839-0A4F82E0C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30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E14D3-05B3-4A1A-8575-E6041D7C2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abstractions</a:t>
            </a:r>
          </a:p>
          <a:p>
            <a:r>
              <a:rPr lang="en-US" dirty="0"/>
              <a:t>Mixed Responsibilities</a:t>
            </a:r>
          </a:p>
          <a:p>
            <a:r>
              <a:rPr lang="en-US" dirty="0" err="1"/>
              <a:t>Untestability</a:t>
            </a:r>
            <a:endParaRPr lang="en-US" dirty="0"/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Unit test coverage</a:t>
            </a:r>
          </a:p>
          <a:p>
            <a:pPr lvl="1"/>
            <a:r>
              <a:rPr lang="en-US" dirty="0" err="1"/>
              <a:t>Cyclomatic</a:t>
            </a:r>
            <a:r>
              <a:rPr lang="en-US" dirty="0"/>
              <a:t> Complexity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4FB22-201A-40B4-A0FB-1E1C3C44B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94418-9222-47A7-9774-AF719C13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Paint Points of Software Code</a:t>
            </a:r>
          </a:p>
        </p:txBody>
      </p:sp>
    </p:spTree>
    <p:extLst>
      <p:ext uri="{BB962C8B-B14F-4D97-AF65-F5344CB8AC3E}">
        <p14:creationId xmlns:p14="http://schemas.microsoft.com/office/powerpoint/2010/main" val="255448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6722C7-1B6B-4B32-82B0-C5C305FA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692"/>
            <a:ext cx="10515600" cy="468935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Before</a:t>
            </a:r>
            <a:r>
              <a:rPr lang="en-US" dirty="0"/>
              <a:t> software can be reusable </a:t>
            </a:r>
            <a:r>
              <a:rPr lang="en-US" b="1" dirty="0"/>
              <a:t>it first has to be usable first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AA70E-C781-46F0-80BD-9B87E655A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170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7D22FD-7EC1-4D44-9316-EBA0BAD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Reusability</a:t>
            </a:r>
          </a:p>
          <a:p>
            <a:r>
              <a:rPr lang="en-US" dirty="0"/>
              <a:t>Component based development</a:t>
            </a:r>
          </a:p>
          <a:p>
            <a:r>
              <a:rPr lang="en-US" dirty="0"/>
              <a:t>Clear abstraction</a:t>
            </a:r>
          </a:p>
          <a:p>
            <a:r>
              <a:rPr lang="en-US" dirty="0"/>
              <a:t>Easy to manage</a:t>
            </a:r>
          </a:p>
          <a:p>
            <a:r>
              <a:rPr lang="en-US" dirty="0"/>
              <a:t>Better control over standards</a:t>
            </a:r>
          </a:p>
          <a:p>
            <a:r>
              <a:rPr lang="en-US" dirty="0"/>
              <a:t>Easier to add new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15EA3-6963-4763-8204-9CB7471BE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02245B-4533-4C94-A7A3-57A36D76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an enterprise library</a:t>
            </a:r>
          </a:p>
        </p:txBody>
      </p:sp>
    </p:spTree>
    <p:extLst>
      <p:ext uri="{BB962C8B-B14F-4D97-AF65-F5344CB8AC3E}">
        <p14:creationId xmlns:p14="http://schemas.microsoft.com/office/powerpoint/2010/main" val="103827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A0B120-4069-4F60-95A9-9770252E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Adhere to SOLID principles</a:t>
            </a:r>
          </a:p>
          <a:p>
            <a:r>
              <a:rPr lang="en-US" dirty="0"/>
              <a:t>Participate in Code Reviews</a:t>
            </a:r>
          </a:p>
          <a:p>
            <a:r>
              <a:rPr lang="en-US" dirty="0"/>
              <a:t>Share Ideas</a:t>
            </a:r>
          </a:p>
          <a:p>
            <a:r>
              <a:rPr lang="en-US" dirty="0"/>
              <a:t>Code merges will be done by Git Pull requests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E77B1-1F55-4856-AEBE-D20531ECF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173E30-8D43-43BA-9C8B-0C6B0D93C55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6DFA93-6171-45C2-A4AD-1137A73C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engagement?</a:t>
            </a:r>
          </a:p>
        </p:txBody>
      </p:sp>
    </p:spTree>
    <p:extLst>
      <p:ext uri="{BB962C8B-B14F-4D97-AF65-F5344CB8AC3E}">
        <p14:creationId xmlns:p14="http://schemas.microsoft.com/office/powerpoint/2010/main" val="291483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1F81DC5BEF84096615F0BA9929F51" ma:contentTypeVersion="2" ma:contentTypeDescription="Create a new document." ma:contentTypeScope="" ma:versionID="0a5f5797e8191b0eb0c5e3098c4ac85f">
  <xsd:schema xmlns:xsd="http://www.w3.org/2001/XMLSchema" xmlns:xs="http://www.w3.org/2001/XMLSchema" xmlns:p="http://schemas.microsoft.com/office/2006/metadata/properties" xmlns:ns2="6572b90b-9a27-40e9-bbdc-d32d2d31ad39" targetNamespace="http://schemas.microsoft.com/office/2006/metadata/properties" ma:root="true" ma:fieldsID="f46122011700eca45fa8c383875aacad" ns2:_="">
    <xsd:import namespace="6572b90b-9a27-40e9-bbdc-d32d2d31ad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2b90b-9a27-40e9-bbdc-d32d2d31ad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7F3881-6EB3-4E38-8DD5-FEAF14887EA9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572b90b-9a27-40e9-bbdc-d32d2d31ad39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571132C-3358-4741-BAB2-A58FBA8206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2b90b-9a27-40e9-bbdc-d32d2d31ad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3D9159-1EB3-42F9-9A64-6E02005876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133</Words>
  <Application>Microsoft Office PowerPoint</Application>
  <PresentationFormat>Widescreen</PresentationFormat>
  <Paragraphs>50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Segoe UI</vt:lpstr>
      <vt:lpstr>Lato</vt:lpstr>
      <vt:lpstr>Montserrat</vt:lpstr>
      <vt:lpstr>Arial</vt:lpstr>
      <vt:lpstr>Calibri</vt:lpstr>
      <vt:lpstr>Office Theme</vt:lpstr>
      <vt:lpstr>PowerPoint Presentation</vt:lpstr>
      <vt:lpstr>PowerPoint Presentation</vt:lpstr>
      <vt:lpstr>Engineering Practices</vt:lpstr>
      <vt:lpstr>General Engineering Practices</vt:lpstr>
      <vt:lpstr>PowerPoint Presentation</vt:lpstr>
      <vt:lpstr>Paint Points of Software Code</vt:lpstr>
      <vt:lpstr>PowerPoint Presentation</vt:lpstr>
      <vt:lpstr>Why we need an enterprise library</vt:lpstr>
      <vt:lpstr>Rules of engagement?</vt:lpstr>
      <vt:lpstr>How to contribute?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Hariharan</dc:creator>
  <cp:lastModifiedBy>Uma Maheswaran Manivannan</cp:lastModifiedBy>
  <cp:revision>228</cp:revision>
  <dcterms:created xsi:type="dcterms:W3CDTF">2016-04-19T12:30:53Z</dcterms:created>
  <dcterms:modified xsi:type="dcterms:W3CDTF">2018-04-19T09:44:32Z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0x0101001E81F81DC5BEF84096615F0BA9929F51</vt:lpwstr>
  </property>
</Properties>
</file>